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763000" cy="36009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d_ n_ _ f ?</a:t>
            </a:r>
            <a:endParaRPr lang="fr-FR" sz="4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P_ _  g_ _ _ _-c_ _ 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_ _ de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ou_e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ent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ç_  _ _?</a:t>
            </a:r>
          </a:p>
          <a:p>
            <a:pPr marL="914400" indent="-914400" algn="ctr">
              <a:buAutoNum type="arabicPeriod"/>
            </a:pP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J_  v_ _ _  b_ _ _,  m_ _ ci,  _t   _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3600" dirty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2011-09-16T10:34:53Z</dcterms:modified>
</cp:coreProperties>
</file>